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5" r:id="rId6"/>
    <p:sldId id="271" r:id="rId7"/>
    <p:sldId id="266" r:id="rId8"/>
    <p:sldId id="267" r:id="rId9"/>
    <p:sldId id="276" r:id="rId10"/>
    <p:sldId id="277" r:id="rId11"/>
    <p:sldId id="278" r:id="rId12"/>
    <p:sldId id="283" r:id="rId13"/>
    <p:sldId id="279" r:id="rId14"/>
    <p:sldId id="280" r:id="rId15"/>
    <p:sldId id="281" r:id="rId16"/>
    <p:sldId id="282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721CD9-AFA5-47D6-B90E-5557EAC71548}" v="30" dt="2020-02-04T18:37:05.8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05" d="100"/>
          <a:sy n="105" d="100"/>
        </p:scale>
        <p:origin x="120" y="2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2/11/2020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2/11/2020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Application Development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Brian Patterson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8C673E-5729-4EFB-B893-E831E1B2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4635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1E263-09C1-4071-8D99-3FBD4904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0"/>
            <a:ext cx="6557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13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84609-E724-482C-8E4C-682096BE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30480"/>
            <a:ext cx="6858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E6972D-3EF9-4C22-ABDD-18C97340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0"/>
            <a:ext cx="8522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5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F4B0E-6326-453E-8FF8-C78506A1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839651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7D28C1-D0AC-4CC1-84D7-5974B319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797" y="0"/>
            <a:ext cx="6781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5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F280B-4884-4263-9008-9C3851FD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-15240"/>
            <a:ext cx="7468644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C208F2-8E97-4E3C-90B9-58F28E79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-15240"/>
            <a:ext cx="7344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0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58DB-89FF-4191-BCE4-671387B8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Lab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3E85D-ACD1-4A21-86B9-C3F4C38B8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make something!</a:t>
            </a:r>
          </a:p>
        </p:txBody>
      </p:sp>
    </p:spTree>
    <p:extLst>
      <p:ext uri="{BB962C8B-B14F-4D97-AF65-F5344CB8AC3E}">
        <p14:creationId xmlns:p14="http://schemas.microsoft.com/office/powerpoint/2010/main" val="229254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828800"/>
            <a:ext cx="6324600" cy="4267200"/>
          </a:xfrm>
        </p:spPr>
        <p:txBody>
          <a:bodyPr/>
          <a:lstStyle/>
          <a:p>
            <a:r>
              <a:rPr lang="en-US" dirty="0"/>
              <a:t>Graduated from BYU in Computer Science with emphasis in Animation</a:t>
            </a:r>
            <a:endParaRPr dirty="0"/>
          </a:p>
          <a:p>
            <a:r>
              <a:rPr lang="en-US" dirty="0"/>
              <a:t>Married with 2 Kids </a:t>
            </a:r>
          </a:p>
          <a:p>
            <a:r>
              <a:rPr lang="en-US" dirty="0"/>
              <a:t>Love to Read, Love to Run, Love to Build</a:t>
            </a:r>
          </a:p>
          <a:p>
            <a:r>
              <a:rPr lang="en-US" dirty="0"/>
              <a:t>4 Years at Microsoft</a:t>
            </a:r>
          </a:p>
          <a:p>
            <a:r>
              <a:rPr lang="en-US" dirty="0"/>
              <a:t>Built a Dating App called Mutual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4C06B3-425D-4846-B255-454E1500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057400"/>
            <a:ext cx="3654923" cy="4375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159CC-EE28-4C5E-9EA9-B9DE7FA9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124200"/>
            <a:ext cx="2438400" cy="3657600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984DB7B-09D7-42C0-B034-55361239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253130"/>
            <a:ext cx="2057400" cy="126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5F66202-254E-4F3A-B8DB-E45008A2A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530" y="2531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EF21C1C4-FBF0-4B5C-87DE-18A64AEA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509" y="2531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9144000" cy="1143000"/>
          </a:xfrm>
        </p:spPr>
        <p:txBody>
          <a:bodyPr/>
          <a:lstStyle/>
          <a:p>
            <a:r>
              <a:rPr lang="en-US" dirty="0"/>
              <a:t>My journey into the land of coding…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059780"/>
            <a:ext cx="4343400" cy="4114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Technology Classes</a:t>
            </a:r>
          </a:p>
          <a:p>
            <a:r>
              <a:rPr lang="en-US" dirty="0"/>
              <a:t>Multimedia Class in Middle School</a:t>
            </a:r>
          </a:p>
          <a:p>
            <a:r>
              <a:rPr lang="en-US" dirty="0"/>
              <a:t>Flash MX</a:t>
            </a:r>
          </a:p>
          <a:p>
            <a:r>
              <a:rPr lang="en-US" dirty="0"/>
              <a:t>Age of Mythology Editor</a:t>
            </a:r>
          </a:p>
          <a:p>
            <a:r>
              <a:rPr lang="en-US" dirty="0"/>
              <a:t>3D Modeling Class in High School</a:t>
            </a:r>
          </a:p>
          <a:p>
            <a:r>
              <a:rPr lang="en-US" dirty="0"/>
              <a:t>Hardware Class in High School</a:t>
            </a:r>
          </a:p>
          <a:p>
            <a:r>
              <a:rPr lang="en-US" dirty="0"/>
              <a:t>Graphic Design Class in High School</a:t>
            </a:r>
          </a:p>
          <a:p>
            <a:r>
              <a:rPr lang="en-US" dirty="0"/>
              <a:t>Computer Programming Class in High School </a:t>
            </a:r>
          </a:p>
          <a:p>
            <a:r>
              <a:rPr lang="en-US" dirty="0"/>
              <a:t>Flash Game Development</a:t>
            </a:r>
          </a:p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C8EAA-366C-4F26-9BF5-286C93500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448" y="1833562"/>
            <a:ext cx="6098120" cy="45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E5CAE-F263-4E4B-8F4A-C101438EF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Enigma Cave - $300</a:t>
            </a:r>
          </a:p>
          <a:p>
            <a:r>
              <a:rPr lang="en-US" dirty="0"/>
              <a:t>Enigma Space $250</a:t>
            </a:r>
          </a:p>
          <a:p>
            <a:r>
              <a:rPr lang="en-US" dirty="0" err="1"/>
              <a:t>RoboSlave</a:t>
            </a:r>
            <a:r>
              <a:rPr lang="en-US" dirty="0"/>
              <a:t> - $500</a:t>
            </a:r>
          </a:p>
          <a:p>
            <a:r>
              <a:rPr lang="en-US" dirty="0"/>
              <a:t>Hobo vs Aliens - Unpublished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5ABA1E8-5A19-4EEF-B508-1193C309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719" y="325754"/>
            <a:ext cx="3021577" cy="27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C8947DC-89A5-4812-9136-93CA9505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66" y="3397887"/>
            <a:ext cx="572226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8A2EA-445C-40CD-8E6E-6B2FF1960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14932"/>
            <a:ext cx="3157538" cy="31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women aren’t in tech?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Male dominated field</a:t>
            </a:r>
          </a:p>
          <a:p>
            <a:r>
              <a:rPr lang="en-US" dirty="0"/>
              <a:t>Other students might have a head start</a:t>
            </a:r>
            <a:endParaRPr dirty="0"/>
          </a:p>
          <a:p>
            <a:r>
              <a:rPr lang="en-US" dirty="0"/>
              <a:t>Teachers often teach at the level of the students who already know the lesson.</a:t>
            </a:r>
            <a:endParaRPr dirty="0"/>
          </a:p>
          <a:p>
            <a:r>
              <a:rPr lang="en-US" dirty="0"/>
              <a:t>Family Pressures. Can I have a family and work?</a:t>
            </a:r>
          </a:p>
          <a:p>
            <a:r>
              <a:rPr lang="en-US" dirty="0"/>
              <a:t>Don’t want to sit at a desk, or at a computer all day.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51046-E5BF-4FAA-97B3-5A962C4C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848485"/>
            <a:ext cx="4054457" cy="42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YOU</a:t>
            </a:r>
            <a:r>
              <a:rPr lang="en-US" dirty="0"/>
              <a:t> should consider a tech career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829800" cy="4270375"/>
          </a:xfrm>
        </p:spPr>
        <p:txBody>
          <a:bodyPr/>
          <a:lstStyle/>
          <a:p>
            <a:r>
              <a:rPr lang="en-US" dirty="0"/>
              <a:t>Diversity + Inclusion. Shortage of Women = Amazing Opportunities for already in the field.</a:t>
            </a:r>
          </a:p>
          <a:p>
            <a:r>
              <a:rPr lang="en-US" dirty="0"/>
              <a:t>Average Salary of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$108,900 </a:t>
            </a:r>
            <a:r>
              <a:rPr lang="en-US" dirty="0"/>
              <a:t>compared to 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$53,040</a:t>
            </a:r>
          </a:p>
          <a:p>
            <a:r>
              <a:rPr lang="en-US" dirty="0"/>
              <a:t>Amazing Benefits!!!</a:t>
            </a:r>
          </a:p>
          <a:p>
            <a:r>
              <a:rPr lang="en-US" dirty="0"/>
              <a:t>Cool + Exciting Problems to work on.</a:t>
            </a:r>
          </a:p>
          <a:p>
            <a:r>
              <a:rPr lang="en-US" dirty="0"/>
              <a:t>Work life Balance. </a:t>
            </a:r>
          </a:p>
          <a:p>
            <a:r>
              <a:rPr lang="en-US" dirty="0"/>
              <a:t>Family Pressures. Can I have a family and work?</a:t>
            </a:r>
          </a:p>
          <a:p>
            <a:r>
              <a:rPr lang="en-US" dirty="0"/>
              <a:t>Part Time, Full Remote, Independent Contracting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omputer Mouse">
                <a:extLst>
                  <a:ext uri="{FF2B5EF4-FFF2-40B4-BE49-F238E27FC236}">
                    <a16:creationId xmlns:a16="http://schemas.microsoft.com/office/drawing/2014/main" id="{F2D3B739-CE81-4533-B3FD-4E05EB9836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860144"/>
                  </p:ext>
                </p:extLst>
              </p:nvPr>
            </p:nvGraphicFramePr>
            <p:xfrm>
              <a:off x="8153400" y="1981200"/>
              <a:ext cx="3247392" cy="42377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47392" cy="4237799"/>
                    </a:xfrm>
                    <a:prstGeom prst="rect">
                      <a:avLst/>
                    </a:prstGeom>
                  </am3d:spPr>
                  <am3d:camera>
                    <am3d:pos x="0" y="0" z="550747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6396" d="1000000"/>
                    <am3d:preTrans dx="0" dy="-140164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639912" ay="-115997" az="-5121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omputer Mouse">
                <a:extLst>
                  <a:ext uri="{FF2B5EF4-FFF2-40B4-BE49-F238E27FC236}">
                    <a16:creationId xmlns:a16="http://schemas.microsoft.com/office/drawing/2014/main" id="{F2D3B739-CE81-4533-B3FD-4E05EB983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3400" y="1981200"/>
                <a:ext cx="3247392" cy="42377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970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CCD4-BBBC-4535-AF68-91B013A6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Parental Leave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A2099AF-29EF-475C-9AFB-D92E30D3304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31681442"/>
              </p:ext>
            </p:extLst>
          </p:nvPr>
        </p:nvGraphicFramePr>
        <p:xfrm>
          <a:off x="914400" y="1600200"/>
          <a:ext cx="4343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99305274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59911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Paid Leave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196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Netflix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98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011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Adobe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8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4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193474"/>
                  </a:ext>
                </a:extLst>
              </a:tr>
            </a:tbl>
          </a:graphicData>
        </a:graphic>
      </p:graphicFrame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539044A-BF8D-4DA6-84B7-69EE7CE93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0" y="4419600"/>
            <a:ext cx="4343400" cy="4270375"/>
          </a:xfrm>
        </p:spPr>
        <p:txBody>
          <a:bodyPr/>
          <a:lstStyle/>
          <a:p>
            <a:r>
              <a:rPr lang="en-US" dirty="0"/>
              <a:t>Mothers rooms</a:t>
            </a:r>
          </a:p>
          <a:p>
            <a:r>
              <a:rPr lang="en-US" dirty="0"/>
              <a:t>Flexible Hours</a:t>
            </a:r>
          </a:p>
          <a:p>
            <a:r>
              <a:rPr lang="en-US" dirty="0"/>
              <a:t>Work from Home</a:t>
            </a:r>
          </a:p>
        </p:txBody>
      </p:sp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E8B879F1-1835-48D5-9036-E28489D2F0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83413"/>
              </p:ext>
            </p:extLst>
          </p:nvPr>
        </p:nvGraphicFramePr>
        <p:xfrm>
          <a:off x="7086600" y="4038600"/>
          <a:ext cx="4343400" cy="2494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99305274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59911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Paid Leave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196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Intermountain Healthcare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98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011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Walmart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Utah Teachers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8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Most Jobs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238561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771CF545-9590-4C9E-A753-3B6018F75B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947226"/>
              </p:ext>
            </p:extLst>
          </p:nvPr>
        </p:nvGraphicFramePr>
        <p:xfrm>
          <a:off x="6019800" y="1447800"/>
          <a:ext cx="44958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199305274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59911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Paid Leave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196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Qualtrics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98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Vivint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011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weeks (80% salary)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Pluralsight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 PTO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8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Ancestry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weeks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238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38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174E85-A2E8-44FA-AB43-BE92719E4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Every company is a tech company now…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C3A7F-2CC7-4818-81A3-944D60BE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182" y="762000"/>
            <a:ext cx="4747259" cy="5334000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DFB1E72-1A13-4270-899D-15E8E5357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/>
          <a:p>
            <a:r>
              <a:rPr lang="en-US" dirty="0"/>
              <a:t>There are technology related jobs at literally EVERY major brand and company in the world. </a:t>
            </a:r>
          </a:p>
        </p:txBody>
      </p:sp>
    </p:spTree>
    <p:extLst>
      <p:ext uri="{BB962C8B-B14F-4D97-AF65-F5344CB8AC3E}">
        <p14:creationId xmlns:p14="http://schemas.microsoft.com/office/powerpoint/2010/main" val="377669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0230-9986-4E0A-92B9-00115A52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857500"/>
            <a:ext cx="9144000" cy="1143000"/>
          </a:xfrm>
        </p:spPr>
        <p:txBody>
          <a:bodyPr>
            <a:normAutofit/>
          </a:bodyPr>
          <a:lstStyle/>
          <a:p>
            <a:r>
              <a:rPr lang="en-US" sz="7200" dirty="0"/>
              <a:t>700,000</a:t>
            </a:r>
          </a:p>
        </p:txBody>
      </p:sp>
    </p:spTree>
    <p:extLst>
      <p:ext uri="{BB962C8B-B14F-4D97-AF65-F5344CB8AC3E}">
        <p14:creationId xmlns:p14="http://schemas.microsoft.com/office/powerpoint/2010/main" val="91174486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d8c5c7f4-3446-4971-8724-75c8c9994e08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7241C07F14724BBAA2521702B5891F" ma:contentTypeVersion="17" ma:contentTypeDescription="Create a new document." ma:contentTypeScope="" ma:versionID="7302f9e890e411728c79cd22af819191">
  <xsd:schema xmlns:xsd="http://www.w3.org/2001/XMLSchema" xmlns:xs="http://www.w3.org/2001/XMLSchema" xmlns:p="http://schemas.microsoft.com/office/2006/metadata/properties" xmlns:ns3="5dd160aa-37f2-43be-9239-fa8d1262a002" xmlns:ns4="d8c5c7f4-3446-4971-8724-75c8c9994e08" targetNamespace="http://schemas.microsoft.com/office/2006/metadata/properties" ma:root="true" ma:fieldsID="ee240e5de587e8b4904a6174af57b67b" ns3:_="" ns4:_="">
    <xsd:import namespace="5dd160aa-37f2-43be-9239-fa8d1262a002"/>
    <xsd:import namespace="d8c5c7f4-3446-4971-8724-75c8c9994e0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_STS_x0020_Hashtags" minOccurs="0"/>
                <xsd:element ref="ns3:_STS_x0020_AppliedHashtags" minOccurs="0"/>
                <xsd:element ref="ns4:MediaServiceDateTaken" minOccurs="0"/>
                <xsd:element ref="ns4:MediaServiceOCR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d160aa-37f2-43be-9239-fa8d1262a0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_STS_x0020_AppliedHashtags" ma:index="16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5c7f4-3446-4971-8724-75c8c9994e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_STS_x0020_Hashtags" ma:index="15" nillable="true" ma:displayName="Hashtags" ma:description="" ma:list="{3870d8c0-070c-45a3-97f0-ec4fe12b3354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9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55A49F-D4FA-48E5-B4DD-1357DC3335C3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d8c5c7f4-3446-4971-8724-75c8c9994e08"/>
    <ds:schemaRef ds:uri="5dd160aa-37f2-43be-9239-fa8d1262a00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B04E65-38E3-4492-B22F-DED49DFCA7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4F5130-C3A4-4665-8F52-8F3EB2CE62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d160aa-37f2-43be-9239-fa8d1262a002"/>
    <ds:schemaRef ds:uri="d8c5c7f4-3446-4971-8724-75c8c9994e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343</Words>
  <Application>Microsoft Office PowerPoint</Application>
  <PresentationFormat>Widescreen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Candara</vt:lpstr>
      <vt:lpstr>Consolas</vt:lpstr>
      <vt:lpstr>Tech Computer 16x9</vt:lpstr>
      <vt:lpstr>Mobile Application Development</vt:lpstr>
      <vt:lpstr>About Me</vt:lpstr>
      <vt:lpstr>My journey into the land of coding…</vt:lpstr>
      <vt:lpstr>Games</vt:lpstr>
      <vt:lpstr>Why more women aren’t in tech?</vt:lpstr>
      <vt:lpstr>Why YOU should consider a tech career</vt:lpstr>
      <vt:lpstr>Parental Leave</vt:lpstr>
      <vt:lpstr>Every company is a tech company now…</vt:lpstr>
      <vt:lpstr>700,000</vt:lpstr>
      <vt:lpstr>PowerPoint Presentation</vt:lpstr>
      <vt:lpstr>PowerPoint Presentation</vt:lpstr>
      <vt:lpstr>PowerPoint Presentation</vt:lpstr>
      <vt:lpstr>PowerPoint Presentation</vt:lpstr>
      <vt:lpstr>Game Lab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Michael Patterson</dc:creator>
  <cp:lastModifiedBy>Michael Patterson</cp:lastModifiedBy>
  <cp:revision>2</cp:revision>
  <dcterms:created xsi:type="dcterms:W3CDTF">2020-02-04T17:47:04Z</dcterms:created>
  <dcterms:modified xsi:type="dcterms:W3CDTF">2020-02-11T23:27:11Z</dcterms:modified>
</cp:coreProperties>
</file>